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E96E4-5DBD-465E-A2CD-60BA3A857100}" type="datetimeFigureOut">
              <a:rPr lang="pl-PL" smtClean="0"/>
              <a:t>19.02.2020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B8119-6D30-4E87-8979-60E33E7CAE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6290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0991-EE21-4DDC-8120-26CB2FED310C}" type="datetimeFigureOut">
              <a:rPr lang="pl-PL" smtClean="0"/>
              <a:t>19.02.2020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0A0BB-C90B-4485-A137-2E11E61F9D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1063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0991-EE21-4DDC-8120-26CB2FED310C}" type="datetimeFigureOut">
              <a:rPr lang="pl-PL" smtClean="0"/>
              <a:t>19.02.2020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0A0BB-C90B-4485-A137-2E11E61F9D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908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0991-EE21-4DDC-8120-26CB2FED310C}" type="datetimeFigureOut">
              <a:rPr lang="pl-PL" smtClean="0"/>
              <a:t>19.02.2020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0A0BB-C90B-4485-A137-2E11E61F9D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328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0991-EE21-4DDC-8120-26CB2FED310C}" type="datetimeFigureOut">
              <a:rPr lang="pl-PL" smtClean="0"/>
              <a:t>19.02.2020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0A0BB-C90B-4485-A137-2E11E61F9D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048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0991-EE21-4DDC-8120-26CB2FED310C}" type="datetimeFigureOut">
              <a:rPr lang="pl-PL" smtClean="0"/>
              <a:t>19.02.2020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0A0BB-C90B-4485-A137-2E11E61F9D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255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0991-EE21-4DDC-8120-26CB2FED310C}" type="datetimeFigureOut">
              <a:rPr lang="pl-PL" smtClean="0"/>
              <a:t>19.02.2020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0A0BB-C90B-4485-A137-2E11E61F9D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0867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0991-EE21-4DDC-8120-26CB2FED310C}" type="datetimeFigureOut">
              <a:rPr lang="pl-PL" smtClean="0"/>
              <a:t>19.02.2020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0A0BB-C90B-4485-A137-2E11E61F9D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6386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0991-EE21-4DDC-8120-26CB2FED310C}" type="datetimeFigureOut">
              <a:rPr lang="pl-PL" smtClean="0"/>
              <a:t>19.02.2020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0A0BB-C90B-4485-A137-2E11E61F9D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754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0991-EE21-4DDC-8120-26CB2FED310C}" type="datetimeFigureOut">
              <a:rPr lang="pl-PL" smtClean="0"/>
              <a:t>19.02.2020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0A0BB-C90B-4485-A137-2E11E61F9D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1460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0991-EE21-4DDC-8120-26CB2FED310C}" type="datetimeFigureOut">
              <a:rPr lang="pl-PL" smtClean="0"/>
              <a:t>19.02.2020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0A0BB-C90B-4485-A137-2E11E61F9D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816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E0991-EE21-4DDC-8120-26CB2FED310C}" type="datetimeFigureOut">
              <a:rPr lang="pl-PL" smtClean="0"/>
              <a:t>19.02.2020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0A0BB-C90B-4485-A137-2E11E61F9D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9767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E0991-EE21-4DDC-8120-26CB2FED310C}" type="datetimeFigureOut">
              <a:rPr lang="pl-PL" smtClean="0"/>
              <a:t>19.02.2020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0A0BB-C90B-4485-A137-2E11E61F9DB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866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wanadzieja.com.pl/kontakt/kalisz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fundacja-sloneczko.pl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" y="41809"/>
            <a:ext cx="2699792" cy="765263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179" y="1092200"/>
            <a:ext cx="3838597" cy="537434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4141776" y="807072"/>
            <a:ext cx="8177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pPr algn="ctr"/>
            <a:r>
              <a:rPr lang="pl-PL" dirty="0" smtClean="0"/>
              <a:t>	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XXIV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edycja Targów Edukacyjnych pod hasłem 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pl-PL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KreaTYwni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  <a:b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odbędzie 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się 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6-8 marca 2020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r. na terenie Międzynarodowych Targów 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Poznańskich.</a:t>
            </a:r>
            <a:endPara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182388" y="2297785"/>
            <a:ext cx="6096000" cy="129279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175" marR="1905" indent="-3175" algn="ctr">
              <a:lnSpc>
                <a:spcPct val="111000"/>
              </a:lnSpc>
              <a:spcAft>
                <a:spcPts val="0"/>
              </a:spcAft>
            </a:pP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Targi są wspólnym przedsięwzięciem Samorządu Województwa Wielkopolskiego, Ośrodka Doskonalenia Nauczycieli w Lesznie  oraz Międzynarodowych Targów 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Poznańskich.</a:t>
            </a:r>
            <a:endPara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4610888" y="3880959"/>
            <a:ext cx="7492212" cy="164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marR="1905" indent="-3175" algn="ctr">
              <a:lnSpc>
                <a:spcPct val="111000"/>
              </a:lnSpc>
              <a:spcAft>
                <a:spcPts val="65"/>
              </a:spcAft>
            </a:pP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pl-P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175" marR="1905" indent="-3175" algn="ctr">
              <a:lnSpc>
                <a:spcPct val="111000"/>
              </a:lnSpc>
              <a:spcAft>
                <a:spcPts val="65"/>
              </a:spcAft>
            </a:pP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2019 r.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azem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 towarzyszącymi targom edukacyjnym Poznańskimi Targami Książki tereny MTP w dniach 1-3 marca odwiedziło ponad 54 tysiące osób. Była to rekordowa frekwencja w historii tych targów</a:t>
            </a:r>
            <a:r>
              <a:rPr lang="pl-P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pl-PL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18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" y="41809"/>
            <a:ext cx="2699792" cy="765263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698500" y="807072"/>
            <a:ext cx="1076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Poznańskie Targi Edukacyjne są największą imprezą tego typu w </a:t>
            </a: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regionie</a:t>
            </a: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endParaRPr lang="pl-P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Podczas Targów prezentuje się ok 200 wystawców, którzy z inwencją, pomysłem  i dużym zaangażowaniem prezentują  swoją ofertę edukacyjną</a:t>
            </a: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endParaRPr lang="pl-P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Podczas Targów promują się szkoły  i placówki, </a:t>
            </a: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oferujące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edukację na różnych poziomach kształcenia – zawodowego, średniego i wyższego w tym Departament Edukacji i Nauki UMWW, Wielkopolskie Samorządowe Centrum Kształcenia Zawodowego i Ustawicznego </a:t>
            </a: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także Ośrodki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Doskonalenia Nauczycieli  </a:t>
            </a: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Publiczne Biblioteki </a:t>
            </a: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Pedagogiczne, Centra Wsparcia Rzemiosła, Kształcenia Dualnego i Zawodowego </a:t>
            </a: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Wydarzenie targowe to przede wszystkim wymiana doświadczeń edukacyjnych, promocja szkół, uczelni i placówek edukacyjnych, wspieranie uczniów i rodziców w wyborze dalszej drogi edukacyjnej i zawodowej </a:t>
            </a:r>
            <a:endParaRPr lang="pl-P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Targom Edukacyjnym w Poznaniu towarzyszyć będzie  bogaty program konferencji skierowany do nauczycieli oraz dyrektorów szkół, przygotowany przez </a:t>
            </a: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Centrum Doskonalenia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Nauczycieli w Lesznie wraz z </a:t>
            </a: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Ośrodkami Doskonalenia Nauczycieli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 Kalisza, Konina, Leszna, Piły, Poznania oraz placówkami edukacyjnymi prowadzonymi przez Samorząd Województwa </a:t>
            </a: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Wielkopolskiego</a:t>
            </a:r>
          </a:p>
          <a:p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Przygotowano szeroką ofertę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bezpłatnych warsztatów i </a:t>
            </a: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konferencji pod hasłem „Szkoła jutra- dobre relacje, edukacja językowa, kreatywne metody pracy” </a:t>
            </a: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" y="41809"/>
            <a:ext cx="2699792" cy="765263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838200" y="786693"/>
            <a:ext cx="11176000" cy="2990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Targi były i będą miejscem wspaniałych akcji dobroczynnych</a:t>
            </a: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ubiegłym roku  </a:t>
            </a: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stoisku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Ośrodka Doskonalenia Nauczycieli w Poznaniu zorganizowano akcję pn.: „Ścigajmy się i pomagajmy razem zbierając kilometry!”, skierowaną do podopiecznych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Fundacji Na Rzecz Pomocy Dzieciom Niepełnosprawnym „Nowa Nadzieja" w Kaliszu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Przejechane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kilometry zamieniono na pieniądze, które zostały przekazane Fundacji.  </a:t>
            </a:r>
            <a:endParaRPr lang="pl-P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l-PL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l-PL" sz="24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27" y="2807235"/>
            <a:ext cx="2513561" cy="37720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425" y="3294986"/>
            <a:ext cx="3682747" cy="24540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072" y="3052111"/>
            <a:ext cx="4378128" cy="32823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86063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36550" y="915277"/>
            <a:ext cx="11531600" cy="101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Podczas tegorocznych Targów Edukacyjnych 6-8 marca 2020r.  Departament Edukacji i Nauki oraz Centrum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Doskonalenia Nauczycieli w Lesznie organizuje akcję charytatywną na rzecz  </a:t>
            </a:r>
            <a:r>
              <a:rPr lang="pl-PL" sz="1600" b="1" dirty="0" smtClean="0">
                <a:solidFill>
                  <a:srgbClr val="1F497D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Fundacji Pomocy Osobom Niepełnosprawnym </a:t>
            </a:r>
            <a:r>
              <a:rPr lang="pl-PL" sz="1600" b="1" i="1" dirty="0" smtClean="0">
                <a:solidFill>
                  <a:srgbClr val="1F497D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Słoneczko</a:t>
            </a:r>
            <a:r>
              <a:rPr lang="pl-PL" sz="1600" b="1" dirty="0" smtClean="0">
                <a:solidFill>
                  <a:srgbClr val="1F497D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 Złotowie</a:t>
            </a:r>
            <a:r>
              <a:rPr lang="pl-PL" sz="16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1600" u="sng" dirty="0" smtClean="0">
                <a:solidFill>
                  <a:srgbClr val="0000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http://www.fundacja-sloneczko.pl/</a:t>
            </a:r>
            <a:r>
              <a:rPr lang="pl-PL" sz="1600" u="sng" dirty="0" smtClean="0">
                <a:solidFill>
                  <a:srgbClr val="0000FF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pl-PL" sz="16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700" y="2150174"/>
            <a:ext cx="2187861" cy="2187861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9278" y="2016896"/>
            <a:ext cx="2330443" cy="2454419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336550" y="4516102"/>
            <a:ext cx="11747500" cy="2131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Zapraszamy uczniów z ostatnich klas szkół podstawowych i ponadpodstawowych do włączenia się w powyższą inicjatywę przez wzięcie udziału w wyścigu podczas Targów. </a:t>
            </a:r>
            <a:b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naszym stoisku będzie dostępnych pięć rowerów stacjonarnych.  </a:t>
            </a:r>
            <a:endParaRPr lang="pl-P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Przejechane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kilometry 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zamienimy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pieniądze, które 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sponsorzy przekażą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marca na ręce przedstawiciela 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Fundacji.</a:t>
            </a:r>
            <a:endPara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" y="41809"/>
            <a:ext cx="2699792" cy="7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050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8600" y="393531"/>
            <a:ext cx="11531600" cy="346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pl-PL" sz="16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759" y="183414"/>
            <a:ext cx="1695641" cy="1695641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3408" y="285014"/>
            <a:ext cx="1972265" cy="2077186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295370" y="2089172"/>
            <a:ext cx="11747500" cy="672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Zapraszamy Państwa do przyłączenia się 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pomoc podopiecznym Fundacji czyli zamiany przejechanych kilometrów na pieniądze: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Przedstawiamy możliwość promocji Firmy przy akcji charytatywnej „Ścigajmy się i pomagajmy”: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pl-P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obecność logotypu firmy na wszystkich materiałach towarzyszących targom: w informacjach prasowych (np. Głos Wielkopolski) i medialnych (np.TVP3, WTK), czeku, certyfikatach dla uczniów oraz miejsce na ściance targowej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pl-PL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pl-PL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ocial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media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ożliwość prezentacji  firmy przez kontakt gości targowych ( ponad 50 tys. osób)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umieszczenia materiałów reklamowych na stoisku pomocy „Ścigajmy się i pomagajmy”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l-P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l-P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l-P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pl-P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" y="41809"/>
            <a:ext cx="2699792" cy="76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954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" y="41809"/>
            <a:ext cx="2699792" cy="765263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359" y="335540"/>
            <a:ext cx="1695641" cy="1695641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1627219" y="2120081"/>
            <a:ext cx="88265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Zapraszamy Państwa do przyłączenia się w pomoc podopiecznym Fundacji Słoneczko.</a:t>
            </a:r>
          </a:p>
          <a:p>
            <a:endParaRPr lang="pl-PL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przypadku chęci współpracy proszę o kontakt:</a:t>
            </a:r>
          </a:p>
          <a:p>
            <a:endPara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Czesław Kruczek</a:t>
            </a:r>
          </a:p>
          <a:p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Zastępca Dyrektora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Departament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Edukacji i Nauki</a:t>
            </a:r>
          </a:p>
          <a:p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Urząd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Marszałkowski Województwa Wielkopolskiego w 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Poznaniu</a:t>
            </a:r>
          </a:p>
          <a:p>
            <a:endPara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l-PL" dirty="0"/>
              <a:t> </a:t>
            </a:r>
          </a:p>
          <a:p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61 626 65 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75</a:t>
            </a:r>
            <a:endPara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zeslaw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pl-P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ruczek@umww.p</a:t>
            </a:r>
            <a:r>
              <a:rPr lang="pl-P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endParaRPr lang="pl-PL" dirty="0"/>
          </a:p>
          <a:p>
            <a:endPara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197352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227</Words>
  <Application>Microsoft Office PowerPoint</Application>
  <PresentationFormat>Panoramiczny</PresentationFormat>
  <Paragraphs>50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Sadej-Stanek Agata</dc:creator>
  <cp:lastModifiedBy>Sadej-Stanek Agata</cp:lastModifiedBy>
  <cp:revision>34</cp:revision>
  <cp:lastPrinted>2020-02-19T09:11:12Z</cp:lastPrinted>
  <dcterms:created xsi:type="dcterms:W3CDTF">2020-02-10T13:18:59Z</dcterms:created>
  <dcterms:modified xsi:type="dcterms:W3CDTF">2020-02-19T14:59:17Z</dcterms:modified>
</cp:coreProperties>
</file>